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  <p:sldMasterId id="2147483715" r:id="rId2"/>
  </p:sldMasterIdLst>
  <p:handoutMasterIdLst>
    <p:handoutMasterId r:id="rId4"/>
  </p:handoutMasterIdLst>
  <p:sldIdLst>
    <p:sldId id="256" r:id="rId3"/>
  </p:sldIdLst>
  <p:sldSz cx="28803600" cy="36004500"/>
  <p:notesSz cx="6851650" cy="974725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11163" indent="460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822325" indent="920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233488" indent="13811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644650" indent="1841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-998">
          <p15:clr>
            <a:srgbClr val="A4A3A4"/>
          </p15:clr>
        </p15:guide>
        <p15:guide id="2" pos="118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BE00"/>
    <a:srgbClr val="FFFF66"/>
    <a:srgbClr val="99CCFF"/>
    <a:srgbClr val="ECAE00"/>
    <a:srgbClr val="00CCFF"/>
    <a:srgbClr val="33CCFF"/>
    <a:srgbClr val="BBDDFF"/>
    <a:srgbClr val="B3D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54" autoAdjust="0"/>
    <p:restoredTop sz="95238" autoAdjust="0"/>
  </p:normalViewPr>
  <p:slideViewPr>
    <p:cSldViewPr>
      <p:cViewPr>
        <p:scale>
          <a:sx n="44" d="100"/>
          <a:sy n="44" d="100"/>
        </p:scale>
        <p:origin x="160" y="192"/>
      </p:cViewPr>
      <p:guideLst>
        <p:guide orient="horz" pos="-998"/>
        <p:guide pos="118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686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59888"/>
            <a:ext cx="296862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59888"/>
            <a:ext cx="296862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8915567-2FEE-4201-A4D1-50E1FCAA0106}" type="slidenum">
              <a:rPr lang="pt-BR" altLang="pt-BR"/>
              <a:pPr>
                <a:defRPr/>
              </a:pPr>
              <a:t>‹Nr.›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44108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60412" y="11184659"/>
            <a:ext cx="24482778" cy="7718136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20822" y="20402262"/>
            <a:ext cx="20161956" cy="9201727"/>
          </a:xfrm>
        </p:spPr>
        <p:txBody>
          <a:bodyPr/>
          <a:lstStyle>
            <a:lvl1pPr marL="0" indent="0" algn="ctr">
              <a:buNone/>
              <a:defRPr/>
            </a:lvl1pPr>
            <a:lvl2pPr marL="411480" indent="0" algn="ctr">
              <a:buNone/>
              <a:defRPr/>
            </a:lvl2pPr>
            <a:lvl3pPr marL="822960" indent="0" algn="ctr">
              <a:buNone/>
              <a:defRPr/>
            </a:lvl3pPr>
            <a:lvl4pPr marL="1234440" indent="0" algn="ctr">
              <a:buNone/>
              <a:defRPr/>
            </a:lvl4pPr>
            <a:lvl5pPr marL="1645920" indent="0" algn="ctr">
              <a:buNone/>
              <a:defRPr/>
            </a:lvl5pPr>
            <a:lvl6pPr marL="2057400" indent="0" algn="ctr">
              <a:buNone/>
              <a:defRPr/>
            </a:lvl6pPr>
            <a:lvl7pPr marL="2468880" indent="0" algn="ctr">
              <a:buNone/>
              <a:defRPr/>
            </a:lvl7pPr>
            <a:lvl8pPr marL="2880360" indent="0" algn="ctr">
              <a:buNone/>
              <a:defRPr/>
            </a:lvl8pPr>
            <a:lvl9pPr marL="329184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A9302-205A-422B-9334-7CDFDB6C882B}" type="datetimeFigureOut">
              <a:rPr lang="pt-BR"/>
              <a:pPr>
                <a:defRPr/>
              </a:pPr>
              <a:t>04/10/16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2E568-A3B0-438D-A5F2-20F66C10F2C4}" type="slidenum">
              <a:rPr lang="pt-BR" altLang="pt-BR"/>
              <a:pPr>
                <a:defRPr/>
              </a:pPr>
              <a:t>‹Nr.›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E5349-C5FE-459A-8AC7-8745BA433246}" type="datetimeFigureOut">
              <a:rPr lang="pt-BR"/>
              <a:pPr>
                <a:defRPr/>
              </a:pPr>
              <a:t>04/10/16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CC157-2B54-421B-88A5-5F3389E21C38}" type="slidenum">
              <a:rPr lang="pt-BR" altLang="pt-BR"/>
              <a:pPr>
                <a:defRPr/>
              </a:pPr>
              <a:t>‹Nr.›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0883034" y="1441739"/>
            <a:ext cx="6479822" cy="30721011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440745" y="1441739"/>
            <a:ext cx="19306822" cy="30721011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7626B-A6EB-4DC1-9E20-26ABF50B3DF7}" type="datetimeFigureOut">
              <a:rPr lang="pt-BR"/>
              <a:pPr>
                <a:defRPr/>
              </a:pPr>
              <a:t>04/10/16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FE448-8A25-4876-A0D6-C940C156CF77}" type="slidenum">
              <a:rPr lang="pt-BR" altLang="pt-BR"/>
              <a:pPr>
                <a:defRPr/>
              </a:pPr>
              <a:t>‹Nr.›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373438" y="1600200"/>
            <a:ext cx="23988712" cy="5808663"/>
            <a:chOff x="675" y="192"/>
            <a:chExt cx="4797" cy="697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lIns="411441" tIns="205721" rIns="411441" bIns="205721" anchor="ctr"/>
            <a:lstStyle>
              <a:lvl1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1018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5590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0162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4734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pt-BR" altLang="pt-BR" sz="9700" smtClean="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lIns="411441" tIns="205721" rIns="411441" bIns="205721" anchor="ctr"/>
            <a:lstStyle>
              <a:lvl1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1018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5590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0162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4734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pt-BR" altLang="pt-BR" sz="9700" smtClean="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lIns="411441" tIns="205721" rIns="411441" bIns="205721" anchor="ctr"/>
            <a:lstStyle>
              <a:lvl1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1018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5590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0162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4734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pt-BR" altLang="pt-BR" sz="9700" smtClean="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wrap="none" lIns="411441" tIns="205721" rIns="411441" bIns="205721" anchor="ctr"/>
            <a:lstStyle>
              <a:lvl1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1018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5590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0162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4734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pt-BR" altLang="pt-BR" sz="9700" smtClean="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wrap="none" lIns="411441" tIns="205721" rIns="411441" bIns="205721" anchor="ctr"/>
            <a:lstStyle>
              <a:lvl1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1018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5590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0162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4734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pt-BR" altLang="pt-BR" sz="9700" smtClean="0">
                <a:latin typeface="Times New Roman" pitchFamily="18" charset="0"/>
              </a:endParaRPr>
            </a:p>
          </p:txBody>
        </p:sp>
      </p:grpSp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5226050" y="8401050"/>
            <a:ext cx="21537613" cy="16802100"/>
            <a:chOff x="1045" y="1008"/>
            <a:chExt cx="4307" cy="2016"/>
          </a:xfrm>
        </p:grpSpPr>
        <p:sp>
          <p:nvSpPr>
            <p:cNvPr id="11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lIns="411441" tIns="205721" rIns="411441" bIns="205721" anchor="ctr"/>
            <a:lstStyle>
              <a:lvl1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1018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5590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0162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4734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pt-BR" altLang="pt-BR" sz="9700" smtClean="0">
                <a:latin typeface="Times New Roman" pitchFamily="18" charset="0"/>
              </a:endParaRPr>
            </a:p>
          </p:txBody>
        </p:sp>
        <p:sp>
          <p:nvSpPr>
            <p:cNvPr id="12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lIns="411441" tIns="205721" rIns="411441" bIns="205721" anchor="ctr"/>
            <a:lstStyle>
              <a:lvl1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1018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5590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0162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4734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pt-BR" altLang="pt-BR" sz="9700" smtClean="0">
                <a:latin typeface="Times New Roman" pitchFamily="18" charset="0"/>
              </a:endParaRPr>
            </a:p>
          </p:txBody>
        </p:sp>
        <p:sp>
          <p:nvSpPr>
            <p:cNvPr id="13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wrap="none" lIns="411441" tIns="205721" rIns="411441" bIns="205721" anchor="ctr"/>
            <a:lstStyle>
              <a:lvl1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1018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5590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0162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4734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pt-BR" altLang="pt-BR" sz="9700" smtClean="0">
                <a:latin typeface="Times New Roman" pitchFamily="18" charset="0"/>
              </a:endParaRPr>
            </a:p>
          </p:txBody>
        </p:sp>
        <p:sp>
          <p:nvSpPr>
            <p:cNvPr id="14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lIns="411441" tIns="205721" rIns="411441" bIns="205721" anchor="ctr"/>
            <a:lstStyle>
              <a:lvl1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1018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5590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0162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4734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pt-BR" altLang="pt-BR" sz="9700" smtClean="0">
                <a:latin typeface="Times New Roman" pitchFamily="18" charset="0"/>
              </a:endParaRPr>
            </a:p>
          </p:txBody>
        </p:sp>
        <p:sp>
          <p:nvSpPr>
            <p:cNvPr id="15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lIns="411441" tIns="205721" rIns="411441" bIns="205721" anchor="ctr"/>
            <a:lstStyle>
              <a:lvl1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1018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5590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0162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4734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pt-BR" altLang="pt-BR" sz="9700" smtClean="0">
                <a:latin typeface="Times New Roman" pitchFamily="18" charset="0"/>
              </a:endParaRPr>
            </a:p>
          </p:txBody>
        </p:sp>
        <p:sp>
          <p:nvSpPr>
            <p:cNvPr id="16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wrap="none" lIns="411441" tIns="205721" rIns="411441" bIns="205721" anchor="ctr"/>
            <a:lstStyle>
              <a:lvl1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37020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1018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5590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0162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473450" indent="184150" defTabSz="37020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pt-BR" altLang="pt-BR" sz="9700" smtClean="0">
                <a:latin typeface="Times New Roman" pitchFamily="18" charset="0"/>
              </a:endParaRPr>
            </a:p>
          </p:txBody>
        </p:sp>
      </p:grpSp>
      <p:sp>
        <p:nvSpPr>
          <p:cNvPr id="368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286000" y="6158058"/>
            <a:ext cx="25908000" cy="9764568"/>
          </a:xfrm>
        </p:spPr>
        <p:txBody>
          <a:bodyPr anchor="b"/>
          <a:lstStyle>
            <a:lvl1pPr algn="r">
              <a:defRPr sz="179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6858000" y="17703512"/>
            <a:ext cx="21336000" cy="8851034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7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9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B3926-5D5A-4EE3-AE9C-FA793DA0EC38}" type="slidenum">
              <a:rPr lang="pt-BR" altLang="pt-BR"/>
              <a:pPr>
                <a:defRPr/>
              </a:pPr>
              <a:t>‹Nr.›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5EF07-7D66-488E-BA42-FE795D36D1FA}" type="datetimeFigureOut">
              <a:rPr lang="pt-BR"/>
              <a:pPr>
                <a:defRPr/>
              </a:pPr>
              <a:t>04/10/16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234E0-E329-47BD-98A8-48EF8AADE6FF}" type="slidenum">
              <a:rPr lang="pt-BR" altLang="pt-BR"/>
              <a:pPr>
                <a:defRPr/>
              </a:pPr>
              <a:t>‹Nr.›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74712" y="23135648"/>
            <a:ext cx="24484189" cy="715096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74712" y="15260204"/>
            <a:ext cx="24484189" cy="7875444"/>
          </a:xfrm>
        </p:spPr>
        <p:txBody>
          <a:bodyPr anchor="b"/>
          <a:lstStyle>
            <a:lvl1pPr marL="0" indent="0">
              <a:buNone/>
              <a:defRPr sz="1800"/>
            </a:lvl1pPr>
            <a:lvl2pPr marL="411480" indent="0">
              <a:buNone/>
              <a:defRPr sz="1600"/>
            </a:lvl2pPr>
            <a:lvl3pPr marL="822960" indent="0">
              <a:buNone/>
              <a:defRPr sz="1400"/>
            </a:lvl3pPr>
            <a:lvl4pPr marL="1234440" indent="0">
              <a:buNone/>
              <a:defRPr sz="1300"/>
            </a:lvl4pPr>
            <a:lvl5pPr marL="1645920" indent="0">
              <a:buNone/>
              <a:defRPr sz="1300"/>
            </a:lvl5pPr>
            <a:lvl6pPr marL="2057400" indent="0">
              <a:buNone/>
              <a:defRPr sz="1300"/>
            </a:lvl6pPr>
            <a:lvl7pPr marL="2468880" indent="0">
              <a:buNone/>
              <a:defRPr sz="1300"/>
            </a:lvl7pPr>
            <a:lvl8pPr marL="2880360" indent="0">
              <a:buNone/>
              <a:defRPr sz="1300"/>
            </a:lvl8pPr>
            <a:lvl9pPr marL="3291840" indent="0">
              <a:buNone/>
              <a:defRPr sz="1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0F5A0-28AD-42CB-8EAF-2EAC748DDC7F}" type="datetimeFigureOut">
              <a:rPr lang="pt-BR"/>
              <a:pPr>
                <a:defRPr/>
              </a:pPr>
              <a:t>04/10/16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783B0-47D4-4844-8CCD-69D93F74412F}" type="slidenum">
              <a:rPr lang="pt-BR" altLang="pt-BR"/>
              <a:pPr>
                <a:defRPr/>
              </a:pPr>
              <a:t>‹Nr.›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40745" y="8400762"/>
            <a:ext cx="12893322" cy="2376198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469533" y="8400762"/>
            <a:ext cx="12893323" cy="2376198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E2F81-3C12-4401-B9C3-D1B4B88FFD5C}" type="datetimeFigureOut">
              <a:rPr lang="pt-BR"/>
              <a:pPr>
                <a:defRPr/>
              </a:pPr>
              <a:t>04/10/16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910B1-476A-4949-814E-37FCD56A73E2}" type="slidenum">
              <a:rPr lang="pt-BR" altLang="pt-BR"/>
              <a:pPr>
                <a:defRPr/>
              </a:pPr>
              <a:t>‹Nr.›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40745" y="8058727"/>
            <a:ext cx="12725400" cy="33597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00" b="1"/>
            </a:lvl3pPr>
            <a:lvl4pPr marL="1234440" indent="0">
              <a:buNone/>
              <a:defRPr sz="1400" b="1"/>
            </a:lvl4pPr>
            <a:lvl5pPr marL="1645920" indent="0">
              <a:buNone/>
              <a:defRPr sz="1400" b="1"/>
            </a:lvl5pPr>
            <a:lvl6pPr marL="2057400" indent="0">
              <a:buNone/>
              <a:defRPr sz="1400" b="1"/>
            </a:lvl6pPr>
            <a:lvl7pPr marL="2468880" indent="0">
              <a:buNone/>
              <a:defRPr sz="1400" b="1"/>
            </a:lvl7pPr>
            <a:lvl8pPr marL="2880360" indent="0">
              <a:buNone/>
              <a:defRPr sz="1400" b="1"/>
            </a:lvl8pPr>
            <a:lvl9pPr marL="3291840" indent="0">
              <a:buNone/>
              <a:defRPr sz="14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40745" y="11418455"/>
            <a:ext cx="12725400" cy="2074429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4631812" y="8058727"/>
            <a:ext cx="12731044" cy="33597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00" b="1"/>
            </a:lvl3pPr>
            <a:lvl4pPr marL="1234440" indent="0">
              <a:buNone/>
              <a:defRPr sz="1400" b="1"/>
            </a:lvl4pPr>
            <a:lvl5pPr marL="1645920" indent="0">
              <a:buNone/>
              <a:defRPr sz="1400" b="1"/>
            </a:lvl5pPr>
            <a:lvl6pPr marL="2057400" indent="0">
              <a:buNone/>
              <a:defRPr sz="1400" b="1"/>
            </a:lvl6pPr>
            <a:lvl7pPr marL="2468880" indent="0">
              <a:buNone/>
              <a:defRPr sz="1400" b="1"/>
            </a:lvl7pPr>
            <a:lvl8pPr marL="2880360" indent="0">
              <a:buNone/>
              <a:defRPr sz="1400" b="1"/>
            </a:lvl8pPr>
            <a:lvl9pPr marL="3291840" indent="0">
              <a:buNone/>
              <a:defRPr sz="14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4631812" y="11418455"/>
            <a:ext cx="12731044" cy="2074429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8F2E4-CA8F-4DA9-81F5-6E112C4B3F32}" type="datetimeFigureOut">
              <a:rPr lang="pt-BR"/>
              <a:pPr>
                <a:defRPr/>
              </a:pPr>
              <a:t>04/10/16</a:t>
            </a:fld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B396A-9C5F-4BF0-B901-273DC87A8367}" type="slidenum">
              <a:rPr lang="pt-BR" altLang="pt-BR"/>
              <a:pPr>
                <a:defRPr/>
              </a:pPr>
              <a:t>‹Nr.›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65D66-1E3E-444F-8C8C-94CDAA6FE0A2}" type="datetimeFigureOut">
              <a:rPr lang="pt-BR"/>
              <a:pPr>
                <a:defRPr/>
              </a:pPr>
              <a:t>04/10/16</a:t>
            </a:fld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6E51E-274D-48A4-8817-237AC2CC1DEB}" type="slidenum">
              <a:rPr lang="pt-BR" altLang="pt-BR"/>
              <a:pPr>
                <a:defRPr/>
              </a:pPr>
              <a:t>‹Nr.›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9885B-F1F7-44C0-84BD-E307C5175362}" type="datetimeFigureOut">
              <a:rPr lang="pt-BR"/>
              <a:pPr>
                <a:defRPr/>
              </a:pPr>
              <a:t>04/10/16</a:t>
            </a:fld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71B00-761F-4C3D-8136-E338B535BB09}" type="slidenum">
              <a:rPr lang="pt-BR" altLang="pt-BR"/>
              <a:pPr>
                <a:defRPr/>
              </a:pPr>
              <a:t>‹Nr.›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745" y="1433080"/>
            <a:ext cx="9475611" cy="610177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62079" y="1433080"/>
            <a:ext cx="16100778" cy="3072967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440745" y="7534853"/>
            <a:ext cx="9475611" cy="24627897"/>
          </a:xfrm>
        </p:spPr>
        <p:txBody>
          <a:bodyPr/>
          <a:lstStyle>
            <a:lvl1pPr marL="0" indent="0">
              <a:buNone/>
              <a:defRPr sz="1300"/>
            </a:lvl1pPr>
            <a:lvl2pPr marL="411480" indent="0">
              <a:buNone/>
              <a:defRPr sz="1100"/>
            </a:lvl2pPr>
            <a:lvl3pPr marL="822960" indent="0">
              <a:buNone/>
              <a:defRPr sz="900"/>
            </a:lvl3pPr>
            <a:lvl4pPr marL="1234440" indent="0">
              <a:buNone/>
              <a:defRPr sz="800"/>
            </a:lvl4pPr>
            <a:lvl5pPr marL="1645920" indent="0">
              <a:buNone/>
              <a:defRPr sz="800"/>
            </a:lvl5pPr>
            <a:lvl6pPr marL="2057400" indent="0">
              <a:buNone/>
              <a:defRPr sz="800"/>
            </a:lvl6pPr>
            <a:lvl7pPr marL="2468880" indent="0">
              <a:buNone/>
              <a:defRPr sz="800"/>
            </a:lvl7pPr>
            <a:lvl8pPr marL="2880360" indent="0">
              <a:buNone/>
              <a:defRPr sz="800"/>
            </a:lvl8pPr>
            <a:lvl9pPr marL="3291840" indent="0">
              <a:buNone/>
              <a:defRPr sz="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49D47-8822-46A9-81DB-ACF0DBD0C49D}" type="datetimeFigureOut">
              <a:rPr lang="pt-BR"/>
              <a:pPr>
                <a:defRPr/>
              </a:pPr>
              <a:t>04/10/16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15379-5BF4-4F7A-8FA5-B3D96C4C2493}" type="slidenum">
              <a:rPr lang="pt-BR" altLang="pt-BR"/>
              <a:pPr>
                <a:defRPr/>
              </a:pPr>
              <a:t>‹Nr.›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45856" y="25203727"/>
            <a:ext cx="17281877" cy="297439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645856" y="3216853"/>
            <a:ext cx="17281877" cy="21602988"/>
          </a:xfrm>
        </p:spPr>
        <p:txBody>
          <a:bodyPr/>
          <a:lstStyle>
            <a:lvl1pPr marL="0" indent="0">
              <a:buNone/>
              <a:defRPr sz="2900"/>
            </a:lvl1pPr>
            <a:lvl2pPr marL="411480" indent="0">
              <a:buNone/>
              <a:defRPr sz="2500"/>
            </a:lvl2pPr>
            <a:lvl3pPr marL="822960" indent="0">
              <a:buNone/>
              <a:defRPr sz="220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45856" y="28178126"/>
            <a:ext cx="17281877" cy="4225636"/>
          </a:xfrm>
        </p:spPr>
        <p:txBody>
          <a:bodyPr/>
          <a:lstStyle>
            <a:lvl1pPr marL="0" indent="0">
              <a:buNone/>
              <a:defRPr sz="1300"/>
            </a:lvl1pPr>
            <a:lvl2pPr marL="411480" indent="0">
              <a:buNone/>
              <a:defRPr sz="1100"/>
            </a:lvl2pPr>
            <a:lvl3pPr marL="822960" indent="0">
              <a:buNone/>
              <a:defRPr sz="900"/>
            </a:lvl3pPr>
            <a:lvl4pPr marL="1234440" indent="0">
              <a:buNone/>
              <a:defRPr sz="800"/>
            </a:lvl4pPr>
            <a:lvl5pPr marL="1645920" indent="0">
              <a:buNone/>
              <a:defRPr sz="800"/>
            </a:lvl5pPr>
            <a:lvl6pPr marL="2057400" indent="0">
              <a:buNone/>
              <a:defRPr sz="800"/>
            </a:lvl6pPr>
            <a:lvl7pPr marL="2468880" indent="0">
              <a:buNone/>
              <a:defRPr sz="800"/>
            </a:lvl7pPr>
            <a:lvl8pPr marL="2880360" indent="0">
              <a:buNone/>
              <a:defRPr sz="800"/>
            </a:lvl8pPr>
            <a:lvl9pPr marL="3291840" indent="0">
              <a:buNone/>
              <a:defRPr sz="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11B2A-FC6A-4FD0-ABC4-8035CA6626EF}" type="datetimeFigureOut">
              <a:rPr lang="pt-BR"/>
              <a:pPr>
                <a:defRPr/>
              </a:pPr>
              <a:t>04/10/16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53632-E3BD-4D6C-BD44-47E8FF6042E3}" type="slidenum">
              <a:rPr lang="pt-BR" altLang="pt-BR"/>
              <a:pPr>
                <a:defRPr/>
              </a:pPr>
              <a:t>‹Nr.›</a:t>
            </a:fld>
            <a:endParaRPr lang="pt-BR" alt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1450" y="1441450"/>
            <a:ext cx="259207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297" tIns="185149" rIns="370297" bIns="1851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1450" y="8401050"/>
            <a:ext cx="25920700" cy="2376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297" tIns="185149" rIns="370297" bIns="1851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1450" y="32788225"/>
            <a:ext cx="6718300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0297" tIns="185149" rIns="370297" bIns="18514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56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8104F08-54E5-411B-B8E1-AE30B87B7EEB}" type="datetimeFigureOut">
              <a:rPr lang="pt-BR"/>
              <a:pPr>
                <a:defRPr/>
              </a:pPr>
              <a:t>04/10/16</a:t>
            </a:fld>
            <a:endParaRPr lang="pt-BR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40913" y="32788225"/>
            <a:ext cx="9121775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0297" tIns="185149" rIns="370297" bIns="185149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56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643850" y="32788225"/>
            <a:ext cx="6718300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0297" tIns="185149" rIns="370297" bIns="1851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5600"/>
            </a:lvl1pPr>
          </a:lstStyle>
          <a:p>
            <a:pPr>
              <a:defRPr/>
            </a:pPr>
            <a:fld id="{857FD588-C5FB-4F52-ACD4-7C44F2FEE5F2}" type="slidenum">
              <a:rPr lang="pt-BR" altLang="pt-BR"/>
              <a:pPr>
                <a:defRPr/>
              </a:pPr>
              <a:t>‹Nr.›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Arial" charset="0"/>
          <a:cs typeface="Arial" charset="0"/>
        </a:defRPr>
      </a:lvl2pPr>
      <a:lvl3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Arial" charset="0"/>
          <a:cs typeface="Arial" charset="0"/>
        </a:defRPr>
      </a:lvl3pPr>
      <a:lvl4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Arial" charset="0"/>
          <a:cs typeface="Arial" charset="0"/>
        </a:defRPr>
      </a:lvl4pPr>
      <a:lvl5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Arial" charset="0"/>
          <a:cs typeface="Arial" charset="0"/>
        </a:defRPr>
      </a:lvl5pPr>
      <a:lvl6pPr marL="411480" algn="ctr" defTabSz="3703320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Arial" charset="0"/>
          <a:cs typeface="Arial" charset="0"/>
        </a:defRPr>
      </a:lvl6pPr>
      <a:lvl7pPr marL="822960" algn="ctr" defTabSz="3703320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Arial" charset="0"/>
          <a:cs typeface="Arial" charset="0"/>
        </a:defRPr>
      </a:lvl7pPr>
      <a:lvl8pPr marL="1234440" algn="ctr" defTabSz="3703320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Arial" charset="0"/>
          <a:cs typeface="Arial" charset="0"/>
        </a:defRPr>
      </a:lvl8pPr>
      <a:lvl9pPr marL="1645920" algn="ctr" defTabSz="3703320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387475" indent="-1387475" algn="l" defTabSz="3702050" rtl="0" eaLnBrk="0" fontAlgn="base" hangingPunct="0">
        <a:spcBef>
          <a:spcPct val="20000"/>
        </a:spcBef>
        <a:spcAft>
          <a:spcPct val="0"/>
        </a:spcAft>
        <a:buChar char="•"/>
        <a:defRPr sz="13100">
          <a:solidFill>
            <a:schemeClr val="tx1"/>
          </a:solidFill>
          <a:latin typeface="+mn-lt"/>
          <a:ea typeface="+mn-ea"/>
          <a:cs typeface="+mn-cs"/>
        </a:defRPr>
      </a:lvl1pPr>
      <a:lvl2pPr marL="3008313" indent="-1157288" algn="l" defTabSz="3702050" rtl="0" eaLnBrk="0" fontAlgn="base" hangingPunct="0">
        <a:spcBef>
          <a:spcPct val="20000"/>
        </a:spcBef>
        <a:spcAft>
          <a:spcPct val="0"/>
        </a:spcAft>
        <a:buChar char="–"/>
        <a:defRPr sz="11300">
          <a:solidFill>
            <a:schemeClr val="tx1"/>
          </a:solidFill>
          <a:latin typeface="+mn-lt"/>
          <a:cs typeface="+mn-cs"/>
        </a:defRPr>
      </a:lvl2pPr>
      <a:lvl3pPr marL="4629150" indent="-925513" algn="l" defTabSz="3702050" rtl="0" eaLnBrk="0" fontAlgn="base" hangingPunct="0">
        <a:spcBef>
          <a:spcPct val="20000"/>
        </a:spcBef>
        <a:spcAft>
          <a:spcPct val="0"/>
        </a:spcAft>
        <a:buChar char="•"/>
        <a:defRPr sz="9700">
          <a:solidFill>
            <a:schemeClr val="tx1"/>
          </a:solidFill>
          <a:latin typeface="+mn-lt"/>
          <a:cs typeface="+mn-cs"/>
        </a:defRPr>
      </a:lvl3pPr>
      <a:lvl4pPr marL="6478588" indent="-923925" algn="l" defTabSz="3702050" rtl="0" eaLnBrk="0" fontAlgn="base" hangingPunct="0">
        <a:spcBef>
          <a:spcPct val="20000"/>
        </a:spcBef>
        <a:spcAft>
          <a:spcPct val="0"/>
        </a:spcAft>
        <a:buChar char="–"/>
        <a:defRPr sz="8000">
          <a:solidFill>
            <a:schemeClr val="tx1"/>
          </a:solidFill>
          <a:latin typeface="+mn-lt"/>
          <a:cs typeface="+mn-cs"/>
        </a:defRPr>
      </a:lvl4pPr>
      <a:lvl5pPr marL="8329613" indent="-925513" algn="l" defTabSz="3702050" rtl="0" eaLnBrk="0" fontAlgn="base" hangingPunct="0">
        <a:spcBef>
          <a:spcPct val="20000"/>
        </a:spcBef>
        <a:spcAft>
          <a:spcPct val="0"/>
        </a:spcAft>
        <a:buChar char="»"/>
        <a:defRPr sz="8000">
          <a:solidFill>
            <a:schemeClr val="tx1"/>
          </a:solidFill>
          <a:latin typeface="+mn-lt"/>
          <a:cs typeface="+mn-cs"/>
        </a:defRPr>
      </a:lvl5pPr>
      <a:lvl6pPr marL="8742522" indent="-925830" algn="l" defTabSz="3703320" rtl="0" fontAlgn="base">
        <a:spcBef>
          <a:spcPct val="20000"/>
        </a:spcBef>
        <a:spcAft>
          <a:spcPct val="0"/>
        </a:spcAft>
        <a:buChar char="»"/>
        <a:defRPr sz="8000">
          <a:solidFill>
            <a:schemeClr val="tx1"/>
          </a:solidFill>
          <a:latin typeface="+mn-lt"/>
          <a:cs typeface="+mn-cs"/>
        </a:defRPr>
      </a:lvl6pPr>
      <a:lvl7pPr marL="9154002" indent="-925830" algn="l" defTabSz="3703320" rtl="0" fontAlgn="base">
        <a:spcBef>
          <a:spcPct val="20000"/>
        </a:spcBef>
        <a:spcAft>
          <a:spcPct val="0"/>
        </a:spcAft>
        <a:buChar char="»"/>
        <a:defRPr sz="8000">
          <a:solidFill>
            <a:schemeClr val="tx1"/>
          </a:solidFill>
          <a:latin typeface="+mn-lt"/>
          <a:cs typeface="+mn-cs"/>
        </a:defRPr>
      </a:lvl7pPr>
      <a:lvl8pPr marL="9565482" indent="-925830" algn="l" defTabSz="3703320" rtl="0" fontAlgn="base">
        <a:spcBef>
          <a:spcPct val="20000"/>
        </a:spcBef>
        <a:spcAft>
          <a:spcPct val="0"/>
        </a:spcAft>
        <a:buChar char="»"/>
        <a:defRPr sz="8000">
          <a:solidFill>
            <a:schemeClr val="tx1"/>
          </a:solidFill>
          <a:latin typeface="+mn-lt"/>
          <a:cs typeface="+mn-cs"/>
        </a:defRPr>
      </a:lvl8pPr>
      <a:lvl9pPr marL="9976962" indent="-925830" algn="l" defTabSz="3703320" rtl="0" fontAlgn="base">
        <a:spcBef>
          <a:spcPct val="20000"/>
        </a:spcBef>
        <a:spcAft>
          <a:spcPct val="0"/>
        </a:spcAft>
        <a:buChar char="»"/>
        <a:defRPr sz="8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1450" y="8401050"/>
            <a:ext cx="25920700" cy="2378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297" tIns="185149" rIns="370297" bIns="1851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205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441450" y="1441450"/>
            <a:ext cx="259207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297" tIns="185149" rIns="370297" bIns="1851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20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1450" y="32804100"/>
            <a:ext cx="67183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297" tIns="185149" rIns="370297" bIns="18514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4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1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40913" y="32804100"/>
            <a:ext cx="912177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297" tIns="185149" rIns="370297" bIns="185149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4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643850" y="32804100"/>
            <a:ext cx="67183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297" tIns="185149" rIns="370297" bIns="1851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100"/>
            </a:lvl1pPr>
          </a:lstStyle>
          <a:p>
            <a:pPr>
              <a:defRPr/>
            </a:pPr>
            <a:fld id="{88B912B2-C907-4A62-BFF2-6FEE42E31D3F}" type="slidenum">
              <a:rPr lang="pt-BR" altLang="pt-BR"/>
              <a:pPr>
                <a:defRPr/>
              </a:pPr>
              <a:t>‹Nr.›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</p:sldLayoutIdLst>
  <p:timing>
    <p:tnLst>
      <p:par>
        <p:cTn id="1" dur="indefinite" restart="never" nodeType="tmRoot"/>
      </p:par>
    </p:tnLst>
  </p:timing>
  <p:txStyles>
    <p:titleStyle>
      <a:lvl1pPr algn="l" defTabSz="3702050" rtl="0" eaLnBrk="0" fontAlgn="base" hangingPunct="0">
        <a:spcBef>
          <a:spcPct val="0"/>
        </a:spcBef>
        <a:spcAft>
          <a:spcPct val="0"/>
        </a:spcAft>
        <a:defRPr sz="15400">
          <a:solidFill>
            <a:schemeClr val="tx2"/>
          </a:solidFill>
          <a:latin typeface="Arial" charset="0"/>
          <a:ea typeface="+mj-ea"/>
          <a:cs typeface="+mj-cs"/>
        </a:defRPr>
      </a:lvl1pPr>
      <a:lvl2pPr algn="l" defTabSz="3702050" rtl="0" eaLnBrk="0" fontAlgn="base" hangingPunct="0">
        <a:spcBef>
          <a:spcPct val="0"/>
        </a:spcBef>
        <a:spcAft>
          <a:spcPct val="0"/>
        </a:spcAft>
        <a:defRPr sz="15400">
          <a:solidFill>
            <a:schemeClr val="tx2"/>
          </a:solidFill>
          <a:latin typeface="Arial" pitchFamily="34" charset="0"/>
        </a:defRPr>
      </a:lvl2pPr>
      <a:lvl3pPr algn="l" defTabSz="3702050" rtl="0" eaLnBrk="0" fontAlgn="base" hangingPunct="0">
        <a:spcBef>
          <a:spcPct val="0"/>
        </a:spcBef>
        <a:spcAft>
          <a:spcPct val="0"/>
        </a:spcAft>
        <a:defRPr sz="15400">
          <a:solidFill>
            <a:schemeClr val="tx2"/>
          </a:solidFill>
          <a:latin typeface="Arial" pitchFamily="34" charset="0"/>
        </a:defRPr>
      </a:lvl3pPr>
      <a:lvl4pPr algn="l" defTabSz="3702050" rtl="0" eaLnBrk="0" fontAlgn="base" hangingPunct="0">
        <a:spcBef>
          <a:spcPct val="0"/>
        </a:spcBef>
        <a:spcAft>
          <a:spcPct val="0"/>
        </a:spcAft>
        <a:defRPr sz="15400">
          <a:solidFill>
            <a:schemeClr val="tx2"/>
          </a:solidFill>
          <a:latin typeface="Arial" pitchFamily="34" charset="0"/>
        </a:defRPr>
      </a:lvl4pPr>
      <a:lvl5pPr algn="l" defTabSz="3702050" rtl="0" eaLnBrk="0" fontAlgn="base" hangingPunct="0">
        <a:spcBef>
          <a:spcPct val="0"/>
        </a:spcBef>
        <a:spcAft>
          <a:spcPct val="0"/>
        </a:spcAft>
        <a:defRPr sz="15400">
          <a:solidFill>
            <a:schemeClr val="tx2"/>
          </a:solidFill>
          <a:latin typeface="Arial" pitchFamily="34" charset="0"/>
        </a:defRPr>
      </a:lvl5pPr>
      <a:lvl6pPr marL="411480" algn="l" defTabSz="3723323" rtl="0" fontAlgn="base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Arial" pitchFamily="34" charset="0"/>
        </a:defRPr>
      </a:lvl6pPr>
      <a:lvl7pPr marL="822960" algn="l" defTabSz="3723323" rtl="0" fontAlgn="base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Arial" pitchFamily="34" charset="0"/>
        </a:defRPr>
      </a:lvl7pPr>
      <a:lvl8pPr marL="1234440" algn="l" defTabSz="3723323" rtl="0" fontAlgn="base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Arial" pitchFamily="34" charset="0"/>
        </a:defRPr>
      </a:lvl8pPr>
      <a:lvl9pPr marL="1645920" algn="l" defTabSz="3723323" rtl="0" fontAlgn="base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Arial" pitchFamily="34" charset="0"/>
        </a:defRPr>
      </a:lvl9pPr>
    </p:titleStyle>
    <p:bodyStyle>
      <a:lvl1pPr marL="1387475" indent="-1387475" algn="l" defTabSz="370205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13100">
          <a:solidFill>
            <a:schemeClr val="tx1"/>
          </a:solidFill>
          <a:latin typeface="Arial" charset="0"/>
          <a:ea typeface="+mn-ea"/>
          <a:cs typeface="+mn-cs"/>
        </a:defRPr>
      </a:lvl1pPr>
      <a:lvl2pPr marL="3008313" indent="-1157288" algn="l" defTabSz="370205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10900">
          <a:solidFill>
            <a:schemeClr val="tx1"/>
          </a:solidFill>
          <a:latin typeface="Arial" charset="0"/>
        </a:defRPr>
      </a:lvl2pPr>
      <a:lvl3pPr marL="4629150" indent="-925513" algn="l" defTabSz="370205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9400">
          <a:solidFill>
            <a:schemeClr val="tx1"/>
          </a:solidFill>
          <a:latin typeface="Arial" charset="0"/>
        </a:defRPr>
      </a:lvl3pPr>
      <a:lvl4pPr marL="6478588" indent="-923925" algn="l" defTabSz="370205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8000">
          <a:solidFill>
            <a:schemeClr val="tx1"/>
          </a:solidFill>
          <a:latin typeface="Arial" charset="0"/>
        </a:defRPr>
      </a:lvl4pPr>
      <a:lvl5pPr marL="8329613" indent="-925513" algn="l" defTabSz="370205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8000">
          <a:solidFill>
            <a:schemeClr val="tx1"/>
          </a:solidFill>
          <a:latin typeface="Arial" charset="0"/>
        </a:defRPr>
      </a:lvl5pPr>
      <a:lvl6pPr marL="8788242" indent="-931545" algn="l" defTabSz="3723323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8100">
          <a:solidFill>
            <a:schemeClr val="tx1"/>
          </a:solidFill>
          <a:latin typeface="+mn-lt"/>
        </a:defRPr>
      </a:lvl6pPr>
      <a:lvl7pPr marL="9199722" indent="-931545" algn="l" defTabSz="3723323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8100">
          <a:solidFill>
            <a:schemeClr val="tx1"/>
          </a:solidFill>
          <a:latin typeface="+mn-lt"/>
        </a:defRPr>
      </a:lvl7pPr>
      <a:lvl8pPr marL="9611202" indent="-931545" algn="l" defTabSz="3723323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8100">
          <a:solidFill>
            <a:schemeClr val="tx1"/>
          </a:solidFill>
          <a:latin typeface="+mn-lt"/>
        </a:defRPr>
      </a:lvl8pPr>
      <a:lvl9pPr marL="10022682" indent="-931545" algn="l" defTabSz="3723323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81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wmf"/><Relationship Id="rId5" Type="http://schemas.openxmlformats.org/officeDocument/2006/relationships/image" Target="../media/image4.wmf"/><Relationship Id="rId6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2"/>
          <p:cNvSpPr txBox="1">
            <a:spLocks noChangeArrowheads="1"/>
          </p:cNvSpPr>
          <p:nvPr/>
        </p:nvSpPr>
        <p:spPr bwMode="auto">
          <a:xfrm>
            <a:off x="576263" y="8858250"/>
            <a:ext cx="8869362" cy="574675"/>
          </a:xfrm>
          <a:prstGeom prst="rect">
            <a:avLst/>
          </a:prstGeom>
          <a:solidFill>
            <a:srgbClr val="F3BE00">
              <a:alpha val="87450"/>
            </a:srgbClr>
          </a:solidFill>
          <a:ln w="9525">
            <a:noFill/>
            <a:miter lim="800000"/>
            <a:headEnd/>
            <a:tailEnd/>
          </a:ln>
        </p:spPr>
        <p:txBody>
          <a:bodyPr lIns="73651" tIns="36824" rIns="73651" bIns="36824">
            <a:spAutoFit/>
          </a:bodyPr>
          <a:lstStyle/>
          <a:p>
            <a:pPr algn="ctr" defTabSz="739775" eaLnBrk="1" hangingPunct="1">
              <a:spcBef>
                <a:spcPct val="50000"/>
              </a:spcBef>
            </a:pPr>
            <a:r>
              <a:rPr lang="en-US" altLang="pt-BR" sz="3200" b="1"/>
              <a:t>RESUMO</a:t>
            </a:r>
            <a:endParaRPr lang="pt-BR" altLang="pt-BR" sz="3200" b="1">
              <a:solidFill>
                <a:schemeClr val="bg1"/>
              </a:solidFill>
            </a:endParaRPr>
          </a:p>
        </p:txBody>
      </p:sp>
      <p:sp>
        <p:nvSpPr>
          <p:cNvPr id="4099" name="Text Box 29"/>
          <p:cNvSpPr txBox="1">
            <a:spLocks noChangeArrowheads="1"/>
          </p:cNvSpPr>
          <p:nvPr/>
        </p:nvSpPr>
        <p:spPr bwMode="auto">
          <a:xfrm>
            <a:off x="671513" y="17740313"/>
            <a:ext cx="8801100" cy="574675"/>
          </a:xfrm>
          <a:prstGeom prst="rect">
            <a:avLst/>
          </a:prstGeom>
          <a:solidFill>
            <a:srgbClr val="F3BE00"/>
          </a:solidFill>
          <a:ln w="9525">
            <a:noFill/>
            <a:miter lim="800000"/>
            <a:headEnd/>
            <a:tailEnd/>
          </a:ln>
        </p:spPr>
        <p:txBody>
          <a:bodyPr lIns="73651" tIns="36824" rIns="73651" bIns="36824">
            <a:spAutoFit/>
          </a:bodyPr>
          <a:lstStyle/>
          <a:p>
            <a:pPr algn="ctr" defTabSz="739775" eaLnBrk="1" hangingPunct="1">
              <a:spcBef>
                <a:spcPct val="50000"/>
              </a:spcBef>
            </a:pPr>
            <a:r>
              <a:rPr lang="en-US" altLang="pt-BR" sz="3200" b="1"/>
              <a:t>TEORIA CLÁSSICA DE MEDIDA</a:t>
            </a:r>
            <a:endParaRPr lang="pt-BR" altLang="pt-BR" sz="3200" b="1"/>
          </a:p>
        </p:txBody>
      </p:sp>
      <p:sp>
        <p:nvSpPr>
          <p:cNvPr id="4100" name="Text Box 539"/>
          <p:cNvSpPr txBox="1">
            <a:spLocks noChangeArrowheads="1"/>
          </p:cNvSpPr>
          <p:nvPr/>
        </p:nvSpPr>
        <p:spPr bwMode="auto">
          <a:xfrm>
            <a:off x="18943638" y="29603700"/>
            <a:ext cx="9155112" cy="574675"/>
          </a:xfrm>
          <a:prstGeom prst="rect">
            <a:avLst/>
          </a:prstGeom>
          <a:solidFill>
            <a:srgbClr val="F3BE00"/>
          </a:solidFill>
          <a:ln w="9525">
            <a:noFill/>
            <a:miter lim="800000"/>
            <a:headEnd/>
            <a:tailEnd/>
          </a:ln>
        </p:spPr>
        <p:txBody>
          <a:bodyPr lIns="73651" tIns="36824" rIns="73651" bIns="36824">
            <a:spAutoFit/>
          </a:bodyPr>
          <a:lstStyle/>
          <a:p>
            <a:pPr algn="ctr" defTabSz="739775" eaLnBrk="1" hangingPunct="1">
              <a:spcBef>
                <a:spcPct val="50000"/>
              </a:spcBef>
            </a:pPr>
            <a:r>
              <a:rPr lang="en-US" altLang="pt-BR" sz="3200" b="1"/>
              <a:t>REFERÊNCIAS BIBLIOGRÁFICAS</a:t>
            </a:r>
            <a:endParaRPr lang="pt-BR" altLang="pt-BR" sz="3200" b="1">
              <a:solidFill>
                <a:schemeClr val="bg1"/>
              </a:solidFill>
            </a:endParaRPr>
          </a:p>
        </p:txBody>
      </p:sp>
      <p:sp>
        <p:nvSpPr>
          <p:cNvPr id="4101" name="Text Box 841"/>
          <p:cNvSpPr txBox="1">
            <a:spLocks noChangeArrowheads="1"/>
          </p:cNvSpPr>
          <p:nvPr/>
        </p:nvSpPr>
        <p:spPr bwMode="auto">
          <a:xfrm>
            <a:off x="666750" y="15530513"/>
            <a:ext cx="8805863" cy="574675"/>
          </a:xfrm>
          <a:prstGeom prst="rect">
            <a:avLst/>
          </a:prstGeom>
          <a:solidFill>
            <a:srgbClr val="F3BE00"/>
          </a:solidFill>
          <a:ln w="9525">
            <a:noFill/>
            <a:miter lim="800000"/>
            <a:headEnd/>
            <a:tailEnd/>
          </a:ln>
        </p:spPr>
        <p:txBody>
          <a:bodyPr lIns="73651" tIns="36824" rIns="73651" bIns="36824">
            <a:spAutoFit/>
          </a:bodyPr>
          <a:lstStyle/>
          <a:p>
            <a:pPr algn="ctr" defTabSz="739775" eaLnBrk="1" hangingPunct="1">
              <a:spcBef>
                <a:spcPct val="50000"/>
              </a:spcBef>
            </a:pPr>
            <a:r>
              <a:rPr lang="en-US" altLang="pt-BR" sz="3200" b="1"/>
              <a:t>OBJETIVO</a:t>
            </a:r>
            <a:endParaRPr lang="pt-BR" altLang="pt-BR" sz="3200" b="1"/>
          </a:p>
        </p:txBody>
      </p:sp>
      <p:sp>
        <p:nvSpPr>
          <p:cNvPr id="4102" name="Text Box 842"/>
          <p:cNvSpPr txBox="1">
            <a:spLocks noChangeArrowheads="1"/>
          </p:cNvSpPr>
          <p:nvPr/>
        </p:nvSpPr>
        <p:spPr bwMode="auto">
          <a:xfrm>
            <a:off x="768350" y="16009938"/>
            <a:ext cx="8640763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834" tIns="40917" rIns="81834" bIns="40917">
            <a:spAutoFit/>
          </a:bodyPr>
          <a:lstStyle/>
          <a:p>
            <a:pPr algn="just" defTabSz="815975" eaLnBrk="1" hangingPunct="1">
              <a:lnSpc>
                <a:spcPct val="130000"/>
              </a:lnSpc>
              <a:spcBef>
                <a:spcPct val="50000"/>
              </a:spcBef>
              <a:buClr>
                <a:srgbClr val="FF99CC"/>
              </a:buClr>
            </a:pPr>
            <a:r>
              <a:rPr lang="pt-BR" altLang="pt-BR" sz="2500">
                <a:sym typeface="Wingdings 2" pitchFamily="18" charset="2"/>
              </a:rPr>
              <a:t>Apresentar os fundamentos básicos da Teoria da Resposta ao Item assim como suas vantagens e oportunidades dentro da engenharia de produção. </a:t>
            </a:r>
          </a:p>
        </p:txBody>
      </p:sp>
      <p:sp>
        <p:nvSpPr>
          <p:cNvPr id="4103" name="Rectangle 585"/>
          <p:cNvSpPr>
            <a:spLocks noChangeArrowheads="1"/>
          </p:cNvSpPr>
          <p:nvPr/>
        </p:nvSpPr>
        <p:spPr bwMode="auto">
          <a:xfrm>
            <a:off x="3240088" y="5032375"/>
            <a:ext cx="21636037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651" tIns="36824" rIns="73651" bIns="36824">
            <a:spAutoFit/>
          </a:bodyPr>
          <a:lstStyle/>
          <a:p>
            <a:pPr algn="ctr" defTabSz="817563" eaLnBrk="1" hangingPunct="1"/>
            <a:r>
              <a:rPr lang="it-IT" altLang="pt-BR" sz="2500" b="1"/>
              <a:t>                   </a:t>
            </a:r>
          </a:p>
          <a:p>
            <a:pPr algn="ctr" defTabSz="817563" eaLnBrk="1" hangingPunct="1"/>
            <a:r>
              <a:rPr lang="it-IT" altLang="pt-BR" sz="7200" b="1"/>
              <a:t>TÍTULO</a:t>
            </a:r>
          </a:p>
          <a:p>
            <a:pPr algn="ctr" defTabSz="817563" eaLnBrk="1" hangingPunct="1"/>
            <a:r>
              <a:rPr lang="it-IT" altLang="pt-BR" sz="4000" b="1"/>
              <a:t>Área do trabalho</a:t>
            </a:r>
          </a:p>
          <a:p>
            <a:pPr algn="ctr" defTabSz="817563" eaLnBrk="1" hangingPunct="1"/>
            <a:r>
              <a:rPr lang="it-IT" altLang="pt-BR" sz="3200" b="1"/>
              <a:t>Autor 1 (e-mail); Autor 2 (e-mail); Autor 3 (e-mail); Autor 4 (e-mail); Autor 5 (e-mail)</a:t>
            </a:r>
          </a:p>
          <a:p>
            <a:pPr algn="ctr" defTabSz="817563" eaLnBrk="1" hangingPunct="1"/>
            <a:r>
              <a:rPr lang="it-IT" altLang="pt-BR" sz="3200" b="1"/>
              <a:t>INSTITUIÇÃO</a:t>
            </a:r>
          </a:p>
          <a:p>
            <a:pPr algn="ctr" defTabSz="817563" eaLnBrk="1" hangingPunct="1"/>
            <a:r>
              <a:rPr lang="it-IT" altLang="pt-BR" sz="2500" b="1"/>
              <a:t>              </a:t>
            </a:r>
            <a:endParaRPr lang="en-US" altLang="pt-BR" sz="2900" b="1">
              <a:solidFill>
                <a:schemeClr val="bg1"/>
              </a:solidFill>
            </a:endParaRPr>
          </a:p>
          <a:p>
            <a:pPr algn="ctr" defTabSz="817563" eaLnBrk="1" hangingPunct="1"/>
            <a:endParaRPr lang="pt-BR" altLang="pt-BR" sz="2500" b="1">
              <a:solidFill>
                <a:schemeClr val="bg1"/>
              </a:solidFill>
            </a:endParaRPr>
          </a:p>
        </p:txBody>
      </p:sp>
      <p:sp>
        <p:nvSpPr>
          <p:cNvPr id="4104" name="Text Box 930"/>
          <p:cNvSpPr txBox="1">
            <a:spLocks noChangeArrowheads="1"/>
          </p:cNvSpPr>
          <p:nvPr/>
        </p:nvSpPr>
        <p:spPr bwMode="auto">
          <a:xfrm>
            <a:off x="18883313" y="23261638"/>
            <a:ext cx="8066087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834" tIns="40917" rIns="81834" bIns="40917">
            <a:spAutoFit/>
          </a:bodyPr>
          <a:lstStyle/>
          <a:p>
            <a:pPr defTabSz="815975" eaLnBrk="1" hangingPunct="1">
              <a:spcBef>
                <a:spcPct val="50000"/>
              </a:spcBef>
            </a:pPr>
            <a:endParaRPr lang="en-US" altLang="pt-BR" sz="4100"/>
          </a:p>
        </p:txBody>
      </p:sp>
      <p:sp>
        <p:nvSpPr>
          <p:cNvPr id="4105" name="Rectangle 937"/>
          <p:cNvSpPr>
            <a:spLocks noChangeArrowheads="1"/>
          </p:cNvSpPr>
          <p:nvPr/>
        </p:nvSpPr>
        <p:spPr bwMode="auto">
          <a:xfrm>
            <a:off x="24134763" y="5475288"/>
            <a:ext cx="254000" cy="6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1856" tIns="40928" rIns="81856" bIns="40928" anchor="ctr"/>
          <a:lstStyle/>
          <a:p>
            <a:pPr defTabSz="817563" eaLnBrk="1" hangingPunct="1"/>
            <a:endParaRPr lang="en-US" altLang="pt-BR"/>
          </a:p>
        </p:txBody>
      </p:sp>
      <p:sp>
        <p:nvSpPr>
          <p:cNvPr id="4106" name="Rectangle 938"/>
          <p:cNvSpPr>
            <a:spLocks noChangeArrowheads="1"/>
          </p:cNvSpPr>
          <p:nvPr/>
        </p:nvSpPr>
        <p:spPr bwMode="auto">
          <a:xfrm>
            <a:off x="24134763" y="5541963"/>
            <a:ext cx="1214437" cy="7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1856" tIns="40928" rIns="81856" bIns="40928" anchor="ctr"/>
          <a:lstStyle/>
          <a:p>
            <a:pPr defTabSz="817563" eaLnBrk="1" hangingPunct="1"/>
            <a:endParaRPr lang="en-US" altLang="pt-BR"/>
          </a:p>
        </p:txBody>
      </p:sp>
      <p:sp>
        <p:nvSpPr>
          <p:cNvPr id="4107" name="Text Box 969"/>
          <p:cNvSpPr txBox="1">
            <a:spLocks noChangeArrowheads="1"/>
          </p:cNvSpPr>
          <p:nvPr/>
        </p:nvSpPr>
        <p:spPr bwMode="auto">
          <a:xfrm>
            <a:off x="18883313" y="24912638"/>
            <a:ext cx="8255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834" tIns="40917" rIns="81834" bIns="40917">
            <a:spAutoFit/>
          </a:bodyPr>
          <a:lstStyle/>
          <a:p>
            <a:pPr algn="just" defTabSz="815975" eaLnBrk="1" hangingPunct="1">
              <a:spcBef>
                <a:spcPct val="50000"/>
              </a:spcBef>
              <a:buFont typeface="Wingdings" pitchFamily="2" charset="2"/>
              <a:buChar char="ü"/>
            </a:pPr>
            <a:endParaRPr lang="pt-BR" altLang="pt-BR" sz="2000"/>
          </a:p>
          <a:p>
            <a:pPr algn="ctr" defTabSz="815975" eaLnBrk="1" hangingPunct="1">
              <a:spcBef>
                <a:spcPct val="50000"/>
              </a:spcBef>
              <a:buFont typeface="Wingdings" pitchFamily="2" charset="2"/>
              <a:buChar char="ü"/>
            </a:pPr>
            <a:endParaRPr lang="pt-BR" altLang="pt-BR" sz="2000"/>
          </a:p>
          <a:p>
            <a:pPr algn="ctr" defTabSz="815975" eaLnBrk="1" hangingPunct="1">
              <a:spcBef>
                <a:spcPct val="50000"/>
              </a:spcBef>
              <a:buFont typeface="Wingdings" pitchFamily="2" charset="2"/>
              <a:buChar char="ü"/>
            </a:pPr>
            <a:endParaRPr lang="pt-BR" altLang="pt-BR" sz="2000"/>
          </a:p>
          <a:p>
            <a:pPr algn="ctr" defTabSz="815975" eaLnBrk="1" hangingPunct="1">
              <a:spcBef>
                <a:spcPct val="50000"/>
              </a:spcBef>
            </a:pPr>
            <a:r>
              <a:rPr lang="pt-BR" altLang="pt-BR" sz="2000"/>
              <a:t>   </a:t>
            </a:r>
          </a:p>
          <a:p>
            <a:pPr algn="ctr" defTabSz="815975" eaLnBrk="1" hangingPunct="1">
              <a:spcBef>
                <a:spcPct val="50000"/>
              </a:spcBef>
              <a:buFont typeface="Wingdings" pitchFamily="2" charset="2"/>
              <a:buChar char="ü"/>
            </a:pPr>
            <a:endParaRPr lang="pt-BR" altLang="pt-BR" sz="2000"/>
          </a:p>
        </p:txBody>
      </p:sp>
      <p:sp>
        <p:nvSpPr>
          <p:cNvPr id="4108" name="Text Box 988"/>
          <p:cNvSpPr txBox="1">
            <a:spLocks noChangeArrowheads="1"/>
          </p:cNvSpPr>
          <p:nvPr/>
        </p:nvSpPr>
        <p:spPr bwMode="auto">
          <a:xfrm>
            <a:off x="969963" y="30711775"/>
            <a:ext cx="234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1834" tIns="40917" rIns="81834" bIns="40917">
            <a:spAutoFit/>
          </a:bodyPr>
          <a:lstStyle/>
          <a:p>
            <a:pPr algn="ctr" defTabSz="815975" eaLnBrk="1" hangingPunct="1"/>
            <a:r>
              <a:rPr lang="pt-BR" altLang="pt-BR" sz="2000"/>
              <a:t> </a:t>
            </a:r>
          </a:p>
        </p:txBody>
      </p:sp>
      <p:sp>
        <p:nvSpPr>
          <p:cNvPr id="4109" name="Text Box 989"/>
          <p:cNvSpPr txBox="1">
            <a:spLocks noChangeArrowheads="1"/>
          </p:cNvSpPr>
          <p:nvPr/>
        </p:nvSpPr>
        <p:spPr bwMode="auto">
          <a:xfrm>
            <a:off x="704850" y="18329275"/>
            <a:ext cx="8743950" cy="616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834" tIns="40917" rIns="81834" bIns="40917">
            <a:spAutoFit/>
          </a:bodyPr>
          <a:lstStyle/>
          <a:p>
            <a:pPr algn="just" defTabSz="815975" eaLnBrk="1" hangingPunct="1">
              <a:lnSpc>
                <a:spcPct val="130000"/>
              </a:lnSpc>
              <a:spcBef>
                <a:spcPct val="50000"/>
              </a:spcBef>
            </a:pPr>
            <a:r>
              <a:rPr lang="pt-BR" altLang="pt-BR" sz="2500"/>
              <a:t>A Teoria Clássica da Medida (TCM) é o modelo mais usual para medição de traços latentes em ciências sociais, psicologia, educação e áreas afins (EMBRETSON, REISE, 2000, PASQUALI, 2003; REISE, ET AL, 2005). Segundo Hayes (1992), a equação básica da TCM, conhecida como modelo clássico de medida, descreve a relação entre os escores observados, os escores verdadeiros e o erro:                             </a:t>
            </a:r>
          </a:p>
          <a:p>
            <a:pPr algn="ctr" defTabSz="815975" eaLnBrk="1" hangingPunct="1">
              <a:lnSpc>
                <a:spcPct val="130000"/>
              </a:lnSpc>
              <a:spcBef>
                <a:spcPct val="50000"/>
              </a:spcBef>
            </a:pPr>
            <a:r>
              <a:rPr lang="pt-BR" altLang="pt-BR" sz="2500"/>
              <a:t>X = T + E             </a:t>
            </a:r>
          </a:p>
          <a:p>
            <a:pPr algn="just" defTabSz="815975" eaLnBrk="1" hangingPunct="1">
              <a:lnSpc>
                <a:spcPct val="130000"/>
              </a:lnSpc>
              <a:spcBef>
                <a:spcPct val="50000"/>
              </a:spcBef>
            </a:pPr>
            <a:r>
              <a:rPr lang="pt-BR" altLang="pt-BR" sz="2500"/>
              <a:t>Onde: X é o escore observado; T, o escore verdadeiro; e E, o erro de medida. </a:t>
            </a:r>
          </a:p>
          <a:p>
            <a:pPr algn="just" defTabSz="815975" eaLnBrk="1" hangingPunct="1">
              <a:lnSpc>
                <a:spcPct val="130000"/>
              </a:lnSpc>
              <a:spcBef>
                <a:spcPct val="50000"/>
              </a:spcBef>
            </a:pPr>
            <a:endParaRPr lang="pt-BR" altLang="pt-BR" sz="2500"/>
          </a:p>
        </p:txBody>
      </p:sp>
      <p:sp>
        <p:nvSpPr>
          <p:cNvPr id="4110" name="Text Box 1006"/>
          <p:cNvSpPr txBox="1">
            <a:spLocks noChangeArrowheads="1"/>
          </p:cNvSpPr>
          <p:nvPr/>
        </p:nvSpPr>
        <p:spPr bwMode="auto">
          <a:xfrm>
            <a:off x="731838" y="10906125"/>
            <a:ext cx="8805862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834" tIns="40917" rIns="81834" bIns="40917">
            <a:spAutoFit/>
          </a:bodyPr>
          <a:lstStyle/>
          <a:p>
            <a:pPr algn="just" defTabSz="815975" eaLnBrk="1" hangingPunct="1"/>
            <a:r>
              <a:rPr lang="pt-BR" altLang="pt-BR" sz="2500"/>
              <a:t>Neste artigo, são apresentadas as definições básicas e fundamentais da Teoria da Resposta ao Item (TRI), que é uma abordagem utilizada para o desenvolvimento, avaliação e administração de medidas padronizadas, O objetivo geral do artigo é apresentar as vantagens e oportunidades da TRI no contexto de engenharia de produção, levantando um paralelo com o método tradicional da Teoria Clássica.</a:t>
            </a:r>
          </a:p>
        </p:txBody>
      </p:sp>
      <p:sp>
        <p:nvSpPr>
          <p:cNvPr id="4111" name="Text Box 1023"/>
          <p:cNvSpPr txBox="1">
            <a:spLocks noChangeArrowheads="1"/>
          </p:cNvSpPr>
          <p:nvPr/>
        </p:nvSpPr>
        <p:spPr bwMode="auto">
          <a:xfrm>
            <a:off x="19018250" y="30349825"/>
            <a:ext cx="9272588" cy="536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834" tIns="40917" rIns="81834" bIns="40917">
            <a:spAutoFit/>
          </a:bodyPr>
          <a:lstStyle/>
          <a:p>
            <a:pPr algn="just" defTabSz="815975" eaLnBrk="1" hangingPunct="1">
              <a:spcBef>
                <a:spcPct val="50000"/>
              </a:spcBef>
            </a:pPr>
            <a:r>
              <a:rPr lang="en-US" altLang="pt-BR" sz="2500" b="1"/>
              <a:t>MISLEVY, D. J., BOCK, R. D. </a:t>
            </a:r>
            <a:r>
              <a:rPr lang="en-US" altLang="pt-BR" sz="2500" b="1" i="1"/>
              <a:t>BILOG: </a:t>
            </a:r>
            <a:r>
              <a:rPr lang="en-US" altLang="pt-BR" sz="2500" i="1"/>
              <a:t>Item analysis and test scoring with binary logistic models</a:t>
            </a:r>
            <a:r>
              <a:rPr lang="en-US" altLang="pt-BR" sz="2500"/>
              <a:t> [Computer program]. Chicago: Scientific Software, 1990.</a:t>
            </a:r>
          </a:p>
          <a:p>
            <a:pPr algn="just" defTabSz="815975" eaLnBrk="1" hangingPunct="1">
              <a:spcBef>
                <a:spcPct val="50000"/>
              </a:spcBef>
            </a:pPr>
            <a:r>
              <a:rPr lang="en-US" altLang="pt-BR" sz="2500" b="1"/>
              <a:t>EMBRETSON, S.; REISE, S. P.</a:t>
            </a:r>
            <a:r>
              <a:rPr lang="en-US" altLang="pt-BR" sz="2500"/>
              <a:t> </a:t>
            </a:r>
            <a:r>
              <a:rPr lang="en-US" altLang="pt-BR" sz="2500" i="1"/>
              <a:t>Item Response Theory for Psychologists</a:t>
            </a:r>
            <a:r>
              <a:rPr lang="en-US" altLang="pt-BR" sz="2500"/>
              <a:t>. </a:t>
            </a:r>
            <a:r>
              <a:rPr lang="pt-BR" altLang="pt-BR" sz="2500"/>
              <a:t>New Jersey: Lawrence Erlbaum Associates, Inc. Publishers, 2000.</a:t>
            </a:r>
          </a:p>
          <a:p>
            <a:pPr algn="just" defTabSz="815975" eaLnBrk="1" hangingPunct="1">
              <a:spcBef>
                <a:spcPct val="50000"/>
              </a:spcBef>
            </a:pPr>
            <a:r>
              <a:rPr lang="pt-BR" altLang="pt-BR" sz="2500" b="1"/>
              <a:t>PASQUALI, L.</a:t>
            </a:r>
            <a:r>
              <a:rPr lang="pt-BR" altLang="pt-BR" sz="2500"/>
              <a:t> </a:t>
            </a:r>
            <a:r>
              <a:rPr lang="pt-BR" altLang="pt-BR" sz="2500" i="1"/>
              <a:t>Psicometria: teoria dos testes na psicologia e na educacao</a:t>
            </a:r>
            <a:r>
              <a:rPr lang="pt-BR" altLang="pt-BR" sz="2500"/>
              <a:t>. Petropolis, RJ: Vozes, 2003.</a:t>
            </a:r>
          </a:p>
          <a:p>
            <a:pPr algn="just" defTabSz="815975" eaLnBrk="1" hangingPunct="1">
              <a:spcBef>
                <a:spcPct val="50000"/>
              </a:spcBef>
            </a:pPr>
            <a:r>
              <a:rPr lang="en-US" altLang="pt-BR" sz="2500" b="1"/>
              <a:t>REISE, S.P. AINSWORTH, A.T. HAVILAND, M.G</a:t>
            </a:r>
            <a:r>
              <a:rPr lang="en-US" altLang="pt-BR" sz="2500"/>
              <a:t>. </a:t>
            </a:r>
            <a:r>
              <a:rPr lang="en-US" altLang="pt-BR" sz="2500" i="1"/>
              <a:t>Item Response Theory Fundamentals, Applications, and Promise in Psychological Research</a:t>
            </a:r>
            <a:r>
              <a:rPr lang="en-US" altLang="pt-BR" sz="2500"/>
              <a:t>, Current Directions in Psychological Science, Vol. 14 n. 2, p 95 – 101, 2005.</a:t>
            </a:r>
          </a:p>
        </p:txBody>
      </p:sp>
      <p:sp>
        <p:nvSpPr>
          <p:cNvPr id="4112" name="Rectangle 71"/>
          <p:cNvSpPr>
            <a:spLocks noChangeArrowheads="1"/>
          </p:cNvSpPr>
          <p:nvPr/>
        </p:nvSpPr>
        <p:spPr bwMode="auto">
          <a:xfrm>
            <a:off x="0" y="-179388"/>
            <a:ext cx="1651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1856" tIns="40928" rIns="81856" bIns="40928" anchor="ctr">
            <a:spAutoFit/>
          </a:bodyPr>
          <a:lstStyle/>
          <a:p>
            <a:pPr defTabSz="817563" eaLnBrk="1" hangingPunct="1"/>
            <a:endParaRPr lang="en-US" altLang="pt-BR"/>
          </a:p>
        </p:txBody>
      </p:sp>
      <p:sp>
        <p:nvSpPr>
          <p:cNvPr id="4113" name="Rectangle 73"/>
          <p:cNvSpPr>
            <a:spLocks noChangeArrowheads="1"/>
          </p:cNvSpPr>
          <p:nvPr/>
        </p:nvSpPr>
        <p:spPr bwMode="auto">
          <a:xfrm>
            <a:off x="0" y="-179388"/>
            <a:ext cx="1651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1856" tIns="40928" rIns="81856" bIns="40928" anchor="ctr">
            <a:spAutoFit/>
          </a:bodyPr>
          <a:lstStyle/>
          <a:p>
            <a:pPr defTabSz="817563" eaLnBrk="1" hangingPunct="1"/>
            <a:endParaRPr lang="en-US" altLang="pt-BR"/>
          </a:p>
        </p:txBody>
      </p:sp>
      <p:sp>
        <p:nvSpPr>
          <p:cNvPr id="4114" name="Rectangle 75"/>
          <p:cNvSpPr>
            <a:spLocks noChangeArrowheads="1"/>
          </p:cNvSpPr>
          <p:nvPr/>
        </p:nvSpPr>
        <p:spPr bwMode="auto">
          <a:xfrm>
            <a:off x="0" y="-179388"/>
            <a:ext cx="1651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1856" tIns="40928" rIns="81856" bIns="40928" anchor="ctr">
            <a:spAutoFit/>
          </a:bodyPr>
          <a:lstStyle/>
          <a:p>
            <a:pPr defTabSz="817563" eaLnBrk="1" hangingPunct="1"/>
            <a:endParaRPr lang="en-US" altLang="pt-BR"/>
          </a:p>
        </p:txBody>
      </p:sp>
      <p:sp>
        <p:nvSpPr>
          <p:cNvPr id="4115" name="Rectangle 77"/>
          <p:cNvSpPr>
            <a:spLocks noChangeArrowheads="1"/>
          </p:cNvSpPr>
          <p:nvPr/>
        </p:nvSpPr>
        <p:spPr bwMode="auto">
          <a:xfrm>
            <a:off x="0" y="-179388"/>
            <a:ext cx="1651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1856" tIns="40928" rIns="81856" bIns="40928" anchor="ctr">
            <a:spAutoFit/>
          </a:bodyPr>
          <a:lstStyle/>
          <a:p>
            <a:pPr defTabSz="817563" eaLnBrk="1" hangingPunct="1"/>
            <a:endParaRPr lang="en-US" altLang="pt-BR"/>
          </a:p>
        </p:txBody>
      </p:sp>
      <p:sp>
        <p:nvSpPr>
          <p:cNvPr id="4116" name="Rectangle 79"/>
          <p:cNvSpPr>
            <a:spLocks noChangeArrowheads="1"/>
          </p:cNvSpPr>
          <p:nvPr/>
        </p:nvSpPr>
        <p:spPr bwMode="auto">
          <a:xfrm>
            <a:off x="0" y="-179388"/>
            <a:ext cx="1651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1856" tIns="40928" rIns="81856" bIns="40928" anchor="ctr">
            <a:spAutoFit/>
          </a:bodyPr>
          <a:lstStyle/>
          <a:p>
            <a:pPr defTabSz="817563" eaLnBrk="1" hangingPunct="1"/>
            <a:endParaRPr lang="en-US" altLang="pt-BR"/>
          </a:p>
        </p:txBody>
      </p:sp>
      <p:sp>
        <p:nvSpPr>
          <p:cNvPr id="4117" name="Text Box 516"/>
          <p:cNvSpPr txBox="1">
            <a:spLocks noChangeArrowheads="1"/>
          </p:cNvSpPr>
          <p:nvPr/>
        </p:nvSpPr>
        <p:spPr bwMode="auto">
          <a:xfrm>
            <a:off x="641350" y="24484013"/>
            <a:ext cx="88328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651" tIns="36824" rIns="73651" bIns="36824">
            <a:spAutoFit/>
          </a:bodyPr>
          <a:lstStyle/>
          <a:p>
            <a:pPr algn="just" defTabSz="815975" eaLnBrk="1" hangingPunct="1">
              <a:lnSpc>
                <a:spcPct val="130000"/>
              </a:lnSpc>
              <a:spcBef>
                <a:spcPct val="50000"/>
              </a:spcBef>
            </a:pPr>
            <a:r>
              <a:rPr lang="pt-BR" altLang="pt-BR" sz="2500"/>
              <a:t>A TRI é um conjunto de modelos matemáticos e estatísticos que são utilizados para (a) análise de itens e escalas, (b) criar e administrar medidas, e (c) medir indivíduos ou organizações em um construto (traço latente) de interesse. Na TRI, existem vários modelos não-lineares. Entretanto, é discutido no presente trabalho o modelo logístico de 2 parâmetros (ML2P) que é comumente utilizado para modelar construtos cumulativos com variáveis dicotômicas. </a:t>
            </a:r>
          </a:p>
        </p:txBody>
      </p:sp>
      <p:sp>
        <p:nvSpPr>
          <p:cNvPr id="4118" name="Text Box 190"/>
          <p:cNvSpPr txBox="1">
            <a:spLocks noChangeArrowheads="1"/>
          </p:cNvSpPr>
          <p:nvPr/>
        </p:nvSpPr>
        <p:spPr bwMode="auto">
          <a:xfrm>
            <a:off x="19073813" y="25857200"/>
            <a:ext cx="9217025" cy="348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856" tIns="40928" rIns="81856" bIns="40928">
            <a:spAutoFit/>
          </a:bodyPr>
          <a:lstStyle/>
          <a:p>
            <a:pPr algn="just" defTabSz="815975" eaLnBrk="1" hangingPunct="1">
              <a:lnSpc>
                <a:spcPct val="130000"/>
              </a:lnSpc>
              <a:spcBef>
                <a:spcPct val="50000"/>
              </a:spcBef>
              <a:buClr>
                <a:srgbClr val="FF99CC"/>
              </a:buClr>
            </a:pPr>
            <a:r>
              <a:rPr lang="pt-BR" altLang="pt-BR" sz="2400"/>
              <a:t>Verificou-se que muitos fatores externos estão envolvidos na difusão do m-commerce voltada ao e-marketing, no entanto os fatores sociais e individuais perceptivos têm uma relação muito mais direta com a real adoção e utilização da tecnologia, que os fatores puramente técnicos e facilitadores do uso, sugerindo assim uma maior exploração daqueles fatores na construção de estratégias de difusão do e-marketing via m-commerce. </a:t>
            </a:r>
          </a:p>
        </p:txBody>
      </p:sp>
      <p:sp>
        <p:nvSpPr>
          <p:cNvPr id="4119" name="Text Box 29"/>
          <p:cNvSpPr txBox="1">
            <a:spLocks noChangeArrowheads="1"/>
          </p:cNvSpPr>
          <p:nvPr/>
        </p:nvSpPr>
        <p:spPr bwMode="auto">
          <a:xfrm>
            <a:off x="658813" y="23893463"/>
            <a:ext cx="8750300" cy="574675"/>
          </a:xfrm>
          <a:prstGeom prst="rect">
            <a:avLst/>
          </a:prstGeom>
          <a:solidFill>
            <a:srgbClr val="F3BE00"/>
          </a:solidFill>
          <a:ln w="9525">
            <a:noFill/>
            <a:miter lim="800000"/>
            <a:headEnd/>
            <a:tailEnd/>
          </a:ln>
        </p:spPr>
        <p:txBody>
          <a:bodyPr lIns="73651" tIns="36824" rIns="73651" bIns="36824">
            <a:spAutoFit/>
          </a:bodyPr>
          <a:lstStyle/>
          <a:p>
            <a:pPr algn="ctr" defTabSz="739775" eaLnBrk="1" hangingPunct="1">
              <a:spcBef>
                <a:spcPct val="50000"/>
              </a:spcBef>
            </a:pPr>
            <a:r>
              <a:rPr lang="pt-BR" altLang="pt-BR" sz="3200" b="1"/>
              <a:t>TEORIA DA RESPOSTA AO ITEM</a:t>
            </a:r>
          </a:p>
        </p:txBody>
      </p:sp>
      <p:pic>
        <p:nvPicPr>
          <p:cNvPr id="4120" name="Picture 2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263" y="28476575"/>
            <a:ext cx="8959850" cy="161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1" name="Picture 2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29788" y="10212388"/>
            <a:ext cx="9472612" cy="596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2" name="Text Box 186"/>
          <p:cNvSpPr txBox="1">
            <a:spLocks noChangeArrowheads="1"/>
          </p:cNvSpPr>
          <p:nvPr/>
        </p:nvSpPr>
        <p:spPr bwMode="auto">
          <a:xfrm>
            <a:off x="10225088" y="15908338"/>
            <a:ext cx="8528050" cy="737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856" tIns="40928" rIns="81856" bIns="40928">
            <a:spAutoFit/>
          </a:bodyPr>
          <a:lstStyle/>
          <a:p>
            <a:pPr algn="just" defTabSz="815975" eaLnBrk="1" hangingPunct="1">
              <a:lnSpc>
                <a:spcPct val="130000"/>
              </a:lnSpc>
              <a:spcBef>
                <a:spcPct val="50000"/>
              </a:spcBef>
              <a:buClr>
                <a:srgbClr val="FF99CC"/>
              </a:buClr>
            </a:pPr>
            <a:r>
              <a:rPr lang="pt-BR" altLang="pt-BR" sz="2400"/>
              <a:t>O eixo y representa os valores da função de probabilidade Pi(θ)) que variam de zero a um. No eixo x, tem-se a escala de habilidade (θ) gerada pela TRI. Nesta escala, são posicionados os itens e os respondentes. Assim, é possível comparar os desempenhos dos respondentes e a qualidade dos itens verticalmente e longitudinalmente. Pode-se visualizar, no gráfico acima, a representação gráfica dos parâmetros. Nota-se que o parâmetro de dificuldade (b) de um item representa a posição na escala onde a probabilidade de acerto é de 0,5. Sendo assim, o item A tem um b = 0,5 e o item B tem um b = -0,5 na escala gerada. Portanto, o item A possui um grau de exigência maior que o item B, ou seja, para um indivíduo com habilidade (θ) igual a -0,5 tem 50% de probabilidade de acertar o item B e 4% de probabilidade de acertar o item A.</a:t>
            </a:r>
          </a:p>
        </p:txBody>
      </p:sp>
      <p:sp>
        <p:nvSpPr>
          <p:cNvPr id="4123" name="Text Box 539"/>
          <p:cNvSpPr txBox="1">
            <a:spLocks noChangeArrowheads="1"/>
          </p:cNvSpPr>
          <p:nvPr/>
        </p:nvSpPr>
        <p:spPr bwMode="auto">
          <a:xfrm>
            <a:off x="10242550" y="23369588"/>
            <a:ext cx="8255000" cy="574675"/>
          </a:xfrm>
          <a:prstGeom prst="rect">
            <a:avLst/>
          </a:prstGeom>
          <a:solidFill>
            <a:srgbClr val="F3BE00"/>
          </a:solidFill>
          <a:ln w="9525">
            <a:noFill/>
            <a:miter lim="800000"/>
            <a:headEnd/>
            <a:tailEnd/>
          </a:ln>
        </p:spPr>
        <p:txBody>
          <a:bodyPr lIns="73651" tIns="36824" rIns="73651" bIns="36824">
            <a:spAutoFit/>
          </a:bodyPr>
          <a:lstStyle/>
          <a:p>
            <a:pPr algn="ctr" defTabSz="739775" eaLnBrk="1" hangingPunct="1">
              <a:spcBef>
                <a:spcPct val="50000"/>
              </a:spcBef>
            </a:pPr>
            <a:r>
              <a:rPr lang="en-US" altLang="pt-BR" sz="3200" b="1"/>
              <a:t>APLICAÇÃO</a:t>
            </a:r>
            <a:endParaRPr lang="pt-BR" altLang="pt-BR" sz="3200" b="1">
              <a:solidFill>
                <a:schemeClr val="bg1"/>
              </a:solidFill>
            </a:endParaRPr>
          </a:p>
        </p:txBody>
      </p:sp>
      <p:sp>
        <p:nvSpPr>
          <p:cNvPr id="4124" name="Text Box 218"/>
          <p:cNvSpPr txBox="1">
            <a:spLocks noChangeArrowheads="1"/>
          </p:cNvSpPr>
          <p:nvPr/>
        </p:nvSpPr>
        <p:spPr bwMode="auto">
          <a:xfrm>
            <a:off x="10240963" y="23960138"/>
            <a:ext cx="8448675" cy="397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856" tIns="40928" rIns="81856" bIns="40928">
            <a:spAutoFit/>
          </a:bodyPr>
          <a:lstStyle/>
          <a:p>
            <a:pPr algn="just" defTabSz="815975" eaLnBrk="1" hangingPunct="1">
              <a:lnSpc>
                <a:spcPct val="130000"/>
              </a:lnSpc>
              <a:spcBef>
                <a:spcPct val="50000"/>
              </a:spcBef>
              <a:buClr>
                <a:srgbClr val="FF99CC"/>
              </a:buClr>
            </a:pPr>
            <a:r>
              <a:rPr lang="pt-BR" altLang="pt-BR" sz="2400"/>
              <a:t>O trabalho exemplifica a criação de uma escala para medir usabilidade em sites de e-commerce. A elaboração dos itens esteve embasada em referências específicas de usabilidade . O conjunto resultante de itens contou com 44 itens. A aplicação do conjunto de itens aos sites foi realizada pelos autores. O tratamento dos dados foi feito no software BILOG-MG® produzido pela Scientific Software, Inc, Mislevy, R. J. e Bock, R. D, (1990).</a:t>
            </a:r>
          </a:p>
        </p:txBody>
      </p:sp>
      <p:sp>
        <p:nvSpPr>
          <p:cNvPr id="4125" name="Text Box 536"/>
          <p:cNvSpPr txBox="1">
            <a:spLocks noChangeArrowheads="1"/>
          </p:cNvSpPr>
          <p:nvPr/>
        </p:nvSpPr>
        <p:spPr bwMode="auto">
          <a:xfrm>
            <a:off x="10113963" y="28082875"/>
            <a:ext cx="8575675" cy="574675"/>
          </a:xfrm>
          <a:prstGeom prst="rect">
            <a:avLst/>
          </a:prstGeom>
          <a:solidFill>
            <a:srgbClr val="F3BE00"/>
          </a:solidFill>
          <a:ln w="9525">
            <a:noFill/>
            <a:miter lim="800000"/>
            <a:headEnd/>
            <a:tailEnd/>
          </a:ln>
        </p:spPr>
        <p:txBody>
          <a:bodyPr lIns="73651" tIns="36824" rIns="73651" bIns="36824">
            <a:spAutoFit/>
          </a:bodyPr>
          <a:lstStyle/>
          <a:p>
            <a:pPr algn="ctr" defTabSz="739775" eaLnBrk="1" hangingPunct="1">
              <a:spcBef>
                <a:spcPct val="50000"/>
              </a:spcBef>
            </a:pPr>
            <a:r>
              <a:rPr lang="en-US" altLang="pt-BR" sz="3200" b="1"/>
              <a:t>RESULTADOS E ANÁLISES</a:t>
            </a:r>
            <a:endParaRPr lang="pt-BR" altLang="pt-BR" sz="3200" b="1"/>
          </a:p>
        </p:txBody>
      </p:sp>
      <p:sp>
        <p:nvSpPr>
          <p:cNvPr id="4126" name="Text Box 227"/>
          <p:cNvSpPr txBox="1">
            <a:spLocks noChangeArrowheads="1"/>
          </p:cNvSpPr>
          <p:nvPr/>
        </p:nvSpPr>
        <p:spPr bwMode="auto">
          <a:xfrm>
            <a:off x="10242550" y="28738513"/>
            <a:ext cx="8448675" cy="152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856" tIns="40928" rIns="81856" bIns="40928">
            <a:spAutoFit/>
          </a:bodyPr>
          <a:lstStyle/>
          <a:p>
            <a:pPr algn="just" defTabSz="815975" eaLnBrk="1" hangingPunct="1">
              <a:lnSpc>
                <a:spcPct val="130000"/>
              </a:lnSpc>
              <a:spcBef>
                <a:spcPct val="50000"/>
              </a:spcBef>
              <a:buClr>
                <a:srgbClr val="FF99CC"/>
              </a:buClr>
            </a:pPr>
            <a:r>
              <a:rPr lang="pt-BR" altLang="pt-BR" sz="2400"/>
              <a:t>A figura abaixo representa a curva total de informação do conjunto de itens e a tabela seguinte apresenta a descrição e a estimação dos parâmetros dos 44 itens. </a:t>
            </a:r>
          </a:p>
        </p:txBody>
      </p:sp>
      <p:sp>
        <p:nvSpPr>
          <p:cNvPr id="4127" name="Text Box 536"/>
          <p:cNvSpPr txBox="1">
            <a:spLocks noChangeArrowheads="1"/>
          </p:cNvSpPr>
          <p:nvPr/>
        </p:nvSpPr>
        <p:spPr bwMode="auto">
          <a:xfrm>
            <a:off x="19202400" y="25282525"/>
            <a:ext cx="9151938" cy="574675"/>
          </a:xfrm>
          <a:prstGeom prst="rect">
            <a:avLst/>
          </a:prstGeom>
          <a:solidFill>
            <a:srgbClr val="F3BE00"/>
          </a:solidFill>
          <a:ln w="9525">
            <a:noFill/>
            <a:miter lim="800000"/>
            <a:headEnd/>
            <a:tailEnd/>
          </a:ln>
        </p:spPr>
        <p:txBody>
          <a:bodyPr lIns="73651" tIns="36824" rIns="73651" bIns="36824">
            <a:spAutoFit/>
          </a:bodyPr>
          <a:lstStyle/>
          <a:p>
            <a:pPr algn="ctr" defTabSz="739775" eaLnBrk="1" hangingPunct="1">
              <a:spcBef>
                <a:spcPct val="50000"/>
              </a:spcBef>
            </a:pPr>
            <a:r>
              <a:rPr lang="en-US" altLang="pt-BR" sz="3200" b="1"/>
              <a:t>CONSIDERAÇÕES FINAIS</a:t>
            </a:r>
            <a:endParaRPr lang="pt-BR" altLang="pt-BR" sz="3200" b="1"/>
          </a:p>
        </p:txBody>
      </p:sp>
      <p:sp>
        <p:nvSpPr>
          <p:cNvPr id="4128" name="Text Box 516"/>
          <p:cNvSpPr txBox="1">
            <a:spLocks noChangeArrowheads="1"/>
          </p:cNvSpPr>
          <p:nvPr/>
        </p:nvSpPr>
        <p:spPr bwMode="auto">
          <a:xfrm>
            <a:off x="704850" y="30245050"/>
            <a:ext cx="8832850" cy="604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651" tIns="36824" rIns="73651" bIns="36824">
            <a:spAutoFit/>
          </a:bodyPr>
          <a:lstStyle/>
          <a:p>
            <a:pPr algn="just" defTabSz="815975" eaLnBrk="1" hangingPunct="1">
              <a:lnSpc>
                <a:spcPct val="130000"/>
              </a:lnSpc>
              <a:spcBef>
                <a:spcPct val="50000"/>
              </a:spcBef>
            </a:pPr>
            <a:r>
              <a:rPr lang="pt-BR" altLang="pt-BR" sz="2500"/>
              <a:t>Onde, bi representa a dificuldade do item i em uma determinada escala e representa o valor da variável latente θ, para o qual há 0,5 de probabilidade do indivíduo j escolher a resposta representada por U =1. O coeficiente ai é o parâmetro de discriminação do item i, proporcional à inclinação da Curva Característica do Item no ponto bi. </a:t>
            </a:r>
          </a:p>
          <a:p>
            <a:pPr algn="just" defTabSz="815975" eaLnBrk="1" hangingPunct="1">
              <a:lnSpc>
                <a:spcPct val="130000"/>
              </a:lnSpc>
              <a:spcBef>
                <a:spcPct val="50000"/>
              </a:spcBef>
            </a:pPr>
            <a:r>
              <a:rPr lang="pt-BR" altLang="pt-BR" sz="2500"/>
              <a:t>A aplicação da TRI requer algumas considerações iniciais. Tais como, a definição do traço latente de interesse, a escolha do modelo mais adequado e a determinação da dimensionalidade do traço latentes. </a:t>
            </a:r>
          </a:p>
          <a:p>
            <a:pPr algn="just" defTabSz="815975" eaLnBrk="1" hangingPunct="1">
              <a:lnSpc>
                <a:spcPct val="130000"/>
              </a:lnSpc>
              <a:spcBef>
                <a:spcPct val="50000"/>
              </a:spcBef>
            </a:pPr>
            <a:endParaRPr lang="pt-BR" altLang="pt-BR" sz="2500"/>
          </a:p>
        </p:txBody>
      </p:sp>
      <p:pic>
        <p:nvPicPr>
          <p:cNvPr id="4129" name="Picture 23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369550" y="30702250"/>
            <a:ext cx="8383588" cy="476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0" name="Picture 23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523075" y="20097750"/>
            <a:ext cx="8258175" cy="471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Bild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471" y="-157718"/>
            <a:ext cx="28839042" cy="543261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Marca d'água">
  <a:themeElements>
    <a:clrScheme name="Custom 1">
      <a:dk1>
        <a:srgbClr val="000000"/>
      </a:dk1>
      <a:lt1>
        <a:srgbClr val="FFFFFF"/>
      </a:lt1>
      <a:dk2>
        <a:srgbClr val="9E9EFE"/>
      </a:dk2>
      <a:lt2>
        <a:srgbClr val="B1B1FF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2_Marca d'água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rca d'águ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a d'água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a d'água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a d'água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0</TotalTime>
  <Words>915</Words>
  <Application>Microsoft Macintosh PowerPoint</Application>
  <PresentationFormat>Benutzerdefiniert</PresentationFormat>
  <Paragraphs>35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Times New Roman</vt:lpstr>
      <vt:lpstr>Wingdings</vt:lpstr>
      <vt:lpstr>Wingdings 2</vt:lpstr>
      <vt:lpstr>Arial</vt:lpstr>
      <vt:lpstr>Design padrão</vt:lpstr>
      <vt:lpstr>2_Marca d'água</vt:lpstr>
      <vt:lpstr>PowerPoint-Präsentation</vt:lpstr>
    </vt:vector>
  </TitlesOfParts>
  <Company>QMC/UFSC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LAB210</dc:creator>
  <cp:lastModifiedBy>Ein Microsoft Office-Anwender</cp:lastModifiedBy>
  <cp:revision>406</cp:revision>
  <dcterms:created xsi:type="dcterms:W3CDTF">2001-09-03T21:33:16Z</dcterms:created>
  <dcterms:modified xsi:type="dcterms:W3CDTF">2016-10-04T21:07:55Z</dcterms:modified>
</cp:coreProperties>
</file>